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8"/>
  </p:notesMasterIdLst>
  <p:handoutMasterIdLst>
    <p:handoutMasterId r:id="rId9"/>
  </p:handoutMasterIdLst>
  <p:sldIdLst>
    <p:sldId id="8046" r:id="rId2"/>
    <p:sldId id="8070" r:id="rId3"/>
    <p:sldId id="8052" r:id="rId4"/>
    <p:sldId id="8074" r:id="rId5"/>
    <p:sldId id="8066" r:id="rId6"/>
    <p:sldId id="8067" r:id="rId7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46"/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36" y="10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4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28.02.2023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8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4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28.02.2023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9" tIns="47683" rIns="95369" bIns="4768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4" y="3275987"/>
            <a:ext cx="7951469" cy="2680335"/>
          </a:xfrm>
          <a:prstGeom prst="rect">
            <a:avLst/>
          </a:prstGeom>
        </p:spPr>
        <p:txBody>
          <a:bodyPr vert="horz" lIns="95369" tIns="47683" rIns="95369" bIns="4768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5629992" y="6465659"/>
            <a:ext cx="4307046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4" tIns="45701" rIns="91404" bIns="45701" anchor="b"/>
          <a:lstStyle/>
          <a:p>
            <a:pPr algn="r"/>
            <a:fld id="{23E5B785-1CE4-422D-86A7-92B51C971DFA}" type="slidenum">
              <a:rPr lang="ru-RU" sz="1200"/>
              <a:pPr algn="r"/>
              <a:t>1</a:t>
            </a:fld>
            <a:endParaRPr lang="ru-RU" sz="1200" dirty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11175"/>
            <a:ext cx="3403600" cy="25527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3935" y="3234604"/>
            <a:ext cx="7953772" cy="3064421"/>
          </a:xfrm>
          <a:noFill/>
          <a:ln/>
        </p:spPr>
        <p:txBody>
          <a:bodyPr lIns="91429" tIns="45714" rIns="91429" bIns="45714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28.02.2023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gif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1" y="0"/>
            <a:ext cx="915035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0291" tIns="35145" rIns="70291" bIns="35145" anchor="ctr"/>
          <a:lstStyle/>
          <a:p>
            <a:pPr defTabSz="688975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362" name="Picture 41" descr="флаг МЧС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517"/>
            <a:ext cx="3551238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40"/>
          <p:cNvSpPr>
            <a:spLocks noChangeArrowheads="1"/>
          </p:cNvSpPr>
          <p:nvPr/>
        </p:nvSpPr>
        <p:spPr bwMode="auto">
          <a:xfrm>
            <a:off x="9525" y="2610070"/>
            <a:ext cx="9144000" cy="1040473"/>
          </a:xfrm>
          <a:prstGeom prst="rect">
            <a:avLst/>
          </a:prstGeom>
          <a:noFill/>
          <a:ln>
            <a:noFill/>
          </a:ln>
        </p:spPr>
        <p:txBody>
          <a:bodyPr wrap="square" lIns="70285" tIns="35145" rIns="70285" bIns="35145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РАЗВИТИЯ ОБСТАНОВКИ В СООТВЕТСТВИИ </a:t>
            </a:r>
            <a:br>
              <a:rPr lang="ru-RU" altLang="ru-RU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С ПРОГНОЗОМ НА ТЕРРИТОРИИ КРАСНОДАРСКОГО КРАЯ</a:t>
            </a:r>
          </a:p>
        </p:txBody>
      </p:sp>
      <p:pic>
        <p:nvPicPr>
          <p:cNvPr id="15364" name="Picture 5" descr="200px-Coat_of_Arms_of_Krasnodar_kr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25" y="165102"/>
            <a:ext cx="1436688" cy="235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15366" name="AutoShape 4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pic>
        <p:nvPicPr>
          <p:cNvPr id="1540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90" y="4221088"/>
            <a:ext cx="653263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90" y="4221088"/>
            <a:ext cx="435509" cy="67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1844" y="4221090"/>
            <a:ext cx="452701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8776" y="4221088"/>
            <a:ext cx="460088" cy="67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6775" y="4221088"/>
            <a:ext cx="435509" cy="67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5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5035" y="4221090"/>
            <a:ext cx="435988" cy="67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6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30656" y="4221088"/>
            <a:ext cx="426482" cy="67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7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40515" y="4221088"/>
            <a:ext cx="441238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8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94705" y="4221088"/>
            <a:ext cx="439452" cy="6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9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9256" y="4221090"/>
            <a:ext cx="426721" cy="66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0" name="Picture 2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5264" y="4221088"/>
            <a:ext cx="309178" cy="67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1" name="Picture 2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72111" y="4221088"/>
            <a:ext cx="434721" cy="6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2" name="Picture 2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51592" y="4221090"/>
            <a:ext cx="436196" cy="67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3" name="Picture 24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45075" y="4221090"/>
            <a:ext cx="430224" cy="6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4" name="Picture 25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13846" y="4221090"/>
            <a:ext cx="433873" cy="67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19457" y="4962452"/>
            <a:ext cx="428748" cy="60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276489" y="4962454"/>
            <a:ext cx="434384" cy="6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808747" y="4962454"/>
            <a:ext cx="463841" cy="6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5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46111" y="4962454"/>
            <a:ext cx="464978" cy="64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6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865464" y="4962454"/>
            <a:ext cx="460485" cy="64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7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3376972" y="4962452"/>
            <a:ext cx="455880" cy="64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8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886146" y="4962982"/>
            <a:ext cx="430841" cy="64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2" name="Picture 9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4368809" y="4963501"/>
            <a:ext cx="444814" cy="64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10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864818" y="4961930"/>
            <a:ext cx="452588" cy="65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11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5366174" y="4961930"/>
            <a:ext cx="455015" cy="6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12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5878146" y="4961932"/>
            <a:ext cx="452830" cy="64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13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6398019" y="4961930"/>
            <a:ext cx="451576" cy="64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14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6940867" y="4978372"/>
            <a:ext cx="457645" cy="6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15"/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7438129" y="4961932"/>
            <a:ext cx="505992" cy="6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16"/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7981808" y="4961932"/>
            <a:ext cx="454167" cy="64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0" name="Группа 24"/>
          <p:cNvGrpSpPr>
            <a:grpSpLocks/>
          </p:cNvGrpSpPr>
          <p:nvPr/>
        </p:nvGrpSpPr>
        <p:grpSpPr bwMode="auto">
          <a:xfrm>
            <a:off x="1043252" y="5624333"/>
            <a:ext cx="7054093" cy="656272"/>
            <a:chOff x="1046522" y="4563707"/>
            <a:chExt cx="7084748" cy="528323"/>
          </a:xfrm>
        </p:grpSpPr>
        <p:pic>
          <p:nvPicPr>
            <p:cNvPr id="15371" name="Picture 17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1046522" y="4566478"/>
              <a:ext cx="414167" cy="489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2" name="Picture 18"/>
            <p:cNvPicPr>
              <a:picLocks noChangeAspect="1" noChangeArrowheads="1"/>
            </p:cNvPicPr>
            <p:nvPr/>
          </p:nvPicPr>
          <p:blipFill>
            <a:blip r:embed="rId36"/>
            <a:srcRect/>
            <a:stretch>
              <a:fillRect/>
            </a:stretch>
          </p:blipFill>
          <p:spPr bwMode="auto">
            <a:xfrm>
              <a:off x="1544737" y="4566477"/>
              <a:ext cx="429515" cy="523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3" name="Picture 20"/>
            <p:cNvPicPr>
              <a:picLocks noChangeAspect="1" noChangeArrowheads="1"/>
            </p:cNvPicPr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90840" y="4566477"/>
              <a:ext cx="432623" cy="52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4" name="Picture 21"/>
            <p:cNvPicPr>
              <a:picLocks noChangeAspect="1" noChangeArrowheads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 bwMode="auto">
            <a:xfrm>
              <a:off x="3104605" y="4566478"/>
              <a:ext cx="460639" cy="510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Picture 19"/>
            <p:cNvPicPr>
              <a:picLocks noChangeAspect="1" noChangeArrowheads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2070665" y="4566478"/>
              <a:ext cx="436764" cy="510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22"/>
            <p:cNvPicPr>
              <a:picLocks noChangeAspect="1" noChangeArrowheads="1"/>
            </p:cNvPicPr>
            <p:nvPr/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616314" y="4569204"/>
              <a:ext cx="438786" cy="505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23"/>
            <p:cNvPicPr>
              <a:picLocks noChangeAspect="1" noChangeArrowheads="1"/>
            </p:cNvPicPr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4116927" y="4570052"/>
              <a:ext cx="445501" cy="519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8" name="Picture 24"/>
            <p:cNvPicPr>
              <a:picLocks noChangeAspect="1" noChangeArrowheads="1"/>
            </p:cNvPicPr>
            <p:nvPr/>
          </p:nvPicPr>
          <p:blipFill>
            <a:blip r:embed="rId42"/>
            <a:srcRect/>
            <a:stretch>
              <a:fillRect/>
            </a:stretch>
          </p:blipFill>
          <p:spPr bwMode="auto">
            <a:xfrm>
              <a:off x="4616573" y="4570052"/>
              <a:ext cx="430792" cy="506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25"/>
            <p:cNvPicPr>
              <a:picLocks noChangeAspect="1" noChangeArrowheads="1"/>
            </p:cNvPicPr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5106021" y="4568475"/>
              <a:ext cx="430639" cy="508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6"/>
            <p:cNvPicPr>
              <a:picLocks noChangeAspect="1" noChangeArrowheads="1"/>
            </p:cNvPicPr>
            <p:nvPr/>
          </p:nvPicPr>
          <p:blipFill>
            <a:blip r:embed="rId44"/>
            <a:srcRect/>
            <a:stretch>
              <a:fillRect/>
            </a:stretch>
          </p:blipFill>
          <p:spPr bwMode="auto">
            <a:xfrm>
              <a:off x="5601342" y="4566584"/>
              <a:ext cx="448474" cy="523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1" name="Picture 27"/>
            <p:cNvPicPr>
              <a:picLocks noChangeAspect="1"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6105726" y="4566285"/>
              <a:ext cx="448131" cy="5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2" name="Picture 28"/>
            <p:cNvPicPr>
              <a:picLocks noChangeAspect="1" noChangeArrowheads="1"/>
            </p:cNvPicPr>
            <p:nvPr/>
          </p:nvPicPr>
          <p:blipFill>
            <a:blip r:embed="rId46"/>
            <a:srcRect/>
            <a:stretch>
              <a:fillRect/>
            </a:stretch>
          </p:blipFill>
          <p:spPr bwMode="auto">
            <a:xfrm>
              <a:off x="6627531" y="4568475"/>
              <a:ext cx="449929" cy="52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3" name="Picture 29"/>
            <p:cNvPicPr>
              <a:picLocks noChangeAspect="1" noChangeArrowheads="1"/>
            </p:cNvPicPr>
            <p:nvPr/>
          </p:nvPicPr>
          <p:blipFill>
            <a:blip r:embed="rId47"/>
            <a:srcRect/>
            <a:stretch>
              <a:fillRect/>
            </a:stretch>
          </p:blipFill>
          <p:spPr bwMode="auto">
            <a:xfrm>
              <a:off x="7153035" y="4563707"/>
              <a:ext cx="450938" cy="526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4" name="Picture 30"/>
            <p:cNvPicPr>
              <a:picLocks noChangeAspect="1" noChangeArrowheads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 bwMode="auto">
            <a:xfrm>
              <a:off x="7681844" y="4565472"/>
              <a:ext cx="449426" cy="52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3055904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59250" y="536534"/>
            <a:ext cx="8687338" cy="63105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889332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59" y="3440559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37" y="4846899"/>
            <a:ext cx="2126950" cy="2025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" y="2659990"/>
            <a:ext cx="2041174" cy="21761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" y="635593"/>
            <a:ext cx="1986592" cy="20169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35496" y="4027281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63824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2294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52818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59864" y="4921830"/>
            <a:ext cx="1096917" cy="785758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64031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78705" y="121637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42259" y="4112990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88997" y="4354940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055" y="3856646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284463" y="4058372"/>
            <a:ext cx="28854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г. Анапа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90947" y="4936755"/>
            <a:ext cx="43601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Курганинскийё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507" name="Rectangle 718"/>
          <p:cNvSpPr>
            <a:spLocks noChangeArrowheads="1"/>
          </p:cNvSpPr>
          <p:nvPr/>
        </p:nvSpPr>
        <p:spPr bwMode="auto">
          <a:xfrm>
            <a:off x="6768002" y="5153559"/>
            <a:ext cx="48410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78997" y="549773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10085" y="601997"/>
            <a:ext cx="195866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температуры</a:t>
            </a:r>
          </a:p>
        </p:txBody>
      </p:sp>
      <p:sp>
        <p:nvSpPr>
          <p:cNvPr id="244" name="TextBox 243"/>
          <p:cNvSpPr txBox="1"/>
          <p:nvPr/>
        </p:nvSpPr>
        <p:spPr>
          <a:xfrm>
            <a:off x="-13937" y="2669336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-7567" y="4810024"/>
            <a:ext cx="1982396" cy="25478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порывов ветра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394864" y="7318764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слабозакрепленных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57473" y="5481275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50863" y="5292651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27297" y="543909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82876" y="56247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42000" y="5479527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34922" y="588051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90884" y="606524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66447" y="5920861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49692" y="63088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84150" y="6397736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75778" y="653975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887" y="4837587"/>
            <a:ext cx="209575" cy="2012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7887" y="637393"/>
            <a:ext cx="209575" cy="2016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887" y="2657278"/>
            <a:ext cx="209575" cy="21723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9" name="Прямоугольник 318"/>
          <p:cNvSpPr/>
          <p:nvPr/>
        </p:nvSpPr>
        <p:spPr>
          <a:xfrm>
            <a:off x="4310134" y="619895"/>
            <a:ext cx="4833896" cy="161980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215" algn="just">
              <a:lnSpc>
                <a:spcPts val="1200"/>
              </a:lnSpc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В отдельных районах небольшой дождь, в горах с мокрым снегом. Ночью и утром местами туман, гололедно-изморозевые отложения. Ветер западной четверти 4-9 м/с, утром и днем местами порывы 12-14 м/с. Температура воздуха ночью +3…-2°, днем 4…9°; в горах ночью 0…-5°, днем 1…6°.</a:t>
            </a:r>
          </a:p>
          <a:p>
            <a:pPr indent="450215" algn="just">
              <a:lnSpc>
                <a:spcPts val="1200"/>
              </a:lnSpc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переменная облачность. Без существенных осадков, днем местами в Туапсинском районе дождь. Ветер западной четверти 6-11 м/с, местами порывы 12-14 м/с.  Температура воздуха ночью 2…7°, днем 6…11°.</a:t>
            </a:r>
          </a:p>
          <a:p>
            <a:pPr indent="450215" algn="just">
              <a:lnSpc>
                <a:spcPts val="1200"/>
              </a:lnSpc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переменная облачность. Без осадков. Ветер западной четверти  4-9 м/с, днем порывы до 12 м/с. Температура воздуха ночью 1…3°,  днем  7…9°.</a:t>
            </a:r>
          </a:p>
          <a:p>
            <a:pPr indent="450215" algn="just">
              <a:lnSpc>
                <a:spcPts val="1200"/>
              </a:lnSpc>
              <a:spcAft>
                <a:spcPts val="0"/>
              </a:spcAft>
            </a:pP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13165" y="2257273"/>
            <a:ext cx="2419719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5060674" y="6062873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pic>
        <p:nvPicPr>
          <p:cNvPr id="125" name="Рисунок 1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698" y="2512629"/>
            <a:ext cx="2571693" cy="12931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711"/>
            <a:ext cx="9130162" cy="61920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447" y="1019609"/>
            <a:ext cx="2934553" cy="17376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64412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(с использованием информационных ресурсов </a:t>
            </a:r>
            <a:r>
              <a:rPr lang="en-US" sz="1200" dirty="0" err="1"/>
              <a:t>Ventusky</a:t>
            </a:r>
            <a:r>
              <a:rPr lang="ru-RU" sz="1200" dirty="0"/>
              <a:t>,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10.00 </a:t>
            </a:r>
            <a:r>
              <a:rPr lang="ru-RU" dirty="0" smtClean="0"/>
              <a:t>01</a:t>
            </a:r>
            <a:r>
              <a:rPr lang="ru-RU" dirty="0" smtClean="0"/>
              <a:t>.03.2023</a:t>
            </a:r>
            <a:endParaRPr lang="ru-RU" dirty="0"/>
          </a:p>
        </p:txBody>
      </p:sp>
      <p:grpSp>
        <p:nvGrpSpPr>
          <p:cNvPr id="67" name="Группа 66"/>
          <p:cNvGrpSpPr/>
          <p:nvPr/>
        </p:nvGrpSpPr>
        <p:grpSpPr>
          <a:xfrm>
            <a:off x="6924188" y="2788211"/>
            <a:ext cx="2217695" cy="1292594"/>
            <a:chOff x="6495267" y="5002833"/>
            <a:chExt cx="2557893" cy="1286155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495267" y="5316084"/>
              <a:ext cx="2557893" cy="97290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495268" y="5002833"/>
              <a:ext cx="2557093" cy="338071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33" y="5314609"/>
            <a:ext cx="2507052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</a:t>
            </a:r>
            <a:r>
              <a:rPr lang="ru-RU" sz="1200" dirty="0" smtClean="0"/>
              <a:t>Туапсинский район</a:t>
            </a:r>
            <a:endParaRPr 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6121" y="5162306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3" r="7945"/>
          <a:stretch/>
        </p:blipFill>
        <p:spPr bwMode="auto">
          <a:xfrm>
            <a:off x="8943270" y="1025707"/>
            <a:ext cx="200757" cy="17509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6219825" y="657711"/>
            <a:ext cx="2924176" cy="369330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900" dirty="0"/>
              <a:t>Прогноз порывов ветра, м/с</a:t>
            </a:r>
          </a:p>
          <a:p>
            <a:r>
              <a:rPr lang="ru-RU" sz="900" dirty="0"/>
              <a:t>на 18.00 </a:t>
            </a:r>
            <a:r>
              <a:rPr lang="ru-RU" sz="900" dirty="0" smtClean="0"/>
              <a:t>01</a:t>
            </a:r>
            <a:r>
              <a:rPr lang="ru-RU" sz="900" dirty="0" smtClean="0"/>
              <a:t>.03.2023</a:t>
            </a:r>
            <a:endParaRPr lang="ru-RU" sz="900" dirty="0"/>
          </a:p>
        </p:txBody>
      </p: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30944" y="4219898"/>
            <a:ext cx="1364409" cy="655741"/>
            <a:chOff x="1314080" y="4123065"/>
            <a:chExt cx="1364409" cy="655741"/>
          </a:xfrm>
        </p:grpSpPr>
        <p:sp>
          <p:nvSpPr>
            <p:cNvPr id="158" name="Прямоугольник 157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63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65" name="Прямоугольник 164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07" name="Группа 206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131356" y="4930452"/>
            <a:ext cx="1408394" cy="668148"/>
            <a:chOff x="2797179" y="4974993"/>
            <a:chExt cx="1408394" cy="668148"/>
          </a:xfrm>
        </p:grpSpPr>
        <p:sp>
          <p:nvSpPr>
            <p:cNvPr id="209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13" name="Прямоугольник 212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25" name="Группа 224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57376" y="5629066"/>
            <a:ext cx="1366812" cy="631688"/>
            <a:chOff x="3572000" y="5650107"/>
            <a:chExt cx="1366812" cy="631688"/>
          </a:xfrm>
        </p:grpSpPr>
        <p:sp>
          <p:nvSpPr>
            <p:cNvPr id="229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8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Прямоугольник 230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599322" y="4520089"/>
            <a:ext cx="1367513" cy="658787"/>
            <a:chOff x="4453495" y="5038881"/>
            <a:chExt cx="1367513" cy="658787"/>
          </a:xfrm>
        </p:grpSpPr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3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5534" y="5038881"/>
              <a:ext cx="1105474" cy="168326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54" name="Группа 253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Прямоугольник 257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59" name="Группа 25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33148" y="3777209"/>
            <a:ext cx="1361163" cy="655852"/>
            <a:chOff x="2664817" y="3889351"/>
            <a:chExt cx="1361163" cy="655852"/>
          </a:xfrm>
        </p:grpSpPr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1490" y="3889351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1" name="Прямоугольник 260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2" name="Прямоугольник 261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63" name="Группа 262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4817" y="4040742"/>
              <a:ext cx="1361163" cy="172484"/>
              <a:chOff x="519470" y="3609298"/>
              <a:chExt cx="1361163" cy="172484"/>
            </a:xfrm>
          </p:grpSpPr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7" name="Прямоугольник 266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Прямоугольник 26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69" name="Группа 268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856817" y="3384771"/>
            <a:ext cx="1378053" cy="677236"/>
            <a:chOff x="3157237" y="2962346"/>
            <a:chExt cx="1378053" cy="677236"/>
          </a:xfrm>
        </p:grpSpPr>
        <p:sp>
          <p:nvSpPr>
            <p:cNvPr id="270" name="Прямоугольник 269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936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1" name="Прямоугольник 270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763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2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62346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73" name="Группа 272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7237" y="3127399"/>
              <a:ext cx="1361163" cy="172484"/>
              <a:chOff x="519470" y="3609298"/>
              <a:chExt cx="1361163" cy="172484"/>
            </a:xfrm>
          </p:grpSpPr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Прямоугольник 274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6" name="Прямоугольник 275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7" name="Прямоугольник 276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993326" y="2948964"/>
            <a:ext cx="1556090" cy="676858"/>
            <a:chOff x="1369062" y="2576777"/>
            <a:chExt cx="1556090" cy="676858"/>
          </a:xfrm>
        </p:grpSpPr>
        <p:sp>
          <p:nvSpPr>
            <p:cNvPr id="279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80" name="Прямоугольник 279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1" name="Прямоугольник 280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91744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2" name="Группа 281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4" name="Прямоугольник 283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5" name="Прямоугольник 284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6" name="Прямоугольник 285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87" name="Группа 286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90227" y="2641184"/>
            <a:ext cx="1369868" cy="661929"/>
            <a:chOff x="2815304" y="2038741"/>
            <a:chExt cx="1369868" cy="661929"/>
          </a:xfrm>
        </p:grpSpPr>
        <p:sp>
          <p:nvSpPr>
            <p:cNvPr id="288" name="Прямоугольник 287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2546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89" name="Прямоугольник 288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32546" y="2532006"/>
              <a:ext cx="744922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0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91" name="Группа 290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292" name="Прямоугольник 291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3" name="Прямоугольник 292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4" name="Прямоугольник 293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5" name="Прямоугольник 294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96" name="Группа 295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147913" y="1984469"/>
            <a:ext cx="1368470" cy="669858"/>
            <a:chOff x="1795121" y="1406983"/>
            <a:chExt cx="1368470" cy="669858"/>
          </a:xfrm>
        </p:grpSpPr>
        <p:sp>
          <p:nvSpPr>
            <p:cNvPr id="297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957" y="1406983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98" name="Прямоугольник 297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00" name="Группа 299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301" name="Прямоугольник 300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2" name="Прямоугольник 301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303" name="Прямоугольник 302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61028" y="3527668"/>
            <a:ext cx="1364409" cy="655741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44" name="Прямоугольник 14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Прямоугольник 14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pic>
        <p:nvPicPr>
          <p:cNvPr id="135" name="Рисунок 1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" y="5556638"/>
            <a:ext cx="2571693" cy="12931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30"/>
            <a:ext cx="9144000" cy="62088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139029" y="4018913"/>
            <a:ext cx="1049080" cy="275078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817452" y="2595570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93" y="638779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7440084" y="3245313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3855">
            <a:off x="7047807" y="3193166"/>
            <a:ext cx="380375" cy="7750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817452" y="3358843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063659" y="3935473"/>
            <a:ext cx="449911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751159">
            <a:off x="7997447" y="2301007"/>
            <a:ext cx="464802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D9DACE50-1F7A-4E1B-9E73-AB1371A48E4D}"/>
              </a:ext>
            </a:extLst>
          </p:cNvPr>
          <p:cNvSpPr/>
          <p:nvPr/>
        </p:nvSpPr>
        <p:spPr>
          <a:xfrm rot="6345014" flipV="1">
            <a:off x="1786010" y="5910729"/>
            <a:ext cx="410292" cy="71663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595902">
            <a:off x="8059641" y="4088613"/>
            <a:ext cx="464802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D9DACE50-1F7A-4E1B-9E73-AB1371A48E4D}"/>
              </a:ext>
            </a:extLst>
          </p:cNvPr>
          <p:cNvSpPr/>
          <p:nvPr/>
        </p:nvSpPr>
        <p:spPr>
          <a:xfrm rot="3383067" flipV="1">
            <a:off x="220661" y="5422525"/>
            <a:ext cx="410292" cy="71663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1789885" y="2312396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3855">
            <a:off x="1397608" y="2260249"/>
            <a:ext cx="380375" cy="7750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751159">
            <a:off x="2347248" y="1368090"/>
            <a:ext cx="464802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595902">
            <a:off x="2409442" y="3155696"/>
            <a:ext cx="464802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170516">
            <a:off x="3412667" y="2178515"/>
            <a:ext cx="464802" cy="5891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водообеспечения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 в сутки при малой физической активности (с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энергозатратами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5,0-105 Дж/ч (120 ккал/ч)) для различных видов водопотребления и режимов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водообеспечения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567454</TotalTime>
  <Words>793</Words>
  <Application>Microsoft Office PowerPoint</Application>
  <PresentationFormat>Экран (4:3)</PresentationFormat>
  <Paragraphs>214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28102</cp:revision>
  <cp:lastPrinted>2023-01-12T20:37:37Z</cp:lastPrinted>
  <dcterms:created xsi:type="dcterms:W3CDTF">2014-09-08T13:21:12Z</dcterms:created>
  <dcterms:modified xsi:type="dcterms:W3CDTF">2023-02-28T12:43:52Z</dcterms:modified>
</cp:coreProperties>
</file>